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96952"/>
            <a:ext cx="11404972" cy="8657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66887"/>
            <a:ext cx="116967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99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571625"/>
            <a:ext cx="100298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660" y="2636912"/>
            <a:ext cx="262456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660" y="3551312"/>
            <a:ext cx="262456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660" y="4500436"/>
            <a:ext cx="103519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81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2077"/>
            <a:ext cx="9361040" cy="594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0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095500"/>
            <a:ext cx="83058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32956"/>
            <a:ext cx="9001000" cy="1729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0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6723"/>
            <a:ext cx="10513168" cy="54866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013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29523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1068" y="4550629"/>
            <a:ext cx="58255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149" y="5731246"/>
            <a:ext cx="262456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489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66370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137" y="2420888"/>
            <a:ext cx="256656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1699" y="4711454"/>
            <a:ext cx="529686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196" y="5708098"/>
            <a:ext cx="28675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81112"/>
            <a:ext cx="112776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810172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4798" y="3861048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4798" y="4810172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938337"/>
            <a:ext cx="9058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33123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43794"/>
            <a:ext cx="33123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4796" y="3140968"/>
            <a:ext cx="37576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4796" y="4043794"/>
            <a:ext cx="37576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9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577064" cy="5876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708920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8281" y="3565447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1982" y="4225204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0878" y="5035432"/>
            <a:ext cx="31490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7728" y="5891958"/>
            <a:ext cx="62685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8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334625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61573"/>
            <a:ext cx="36724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6438" y="3910697"/>
            <a:ext cx="36724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1162" y="4906119"/>
            <a:ext cx="36724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2220" y="4906119"/>
            <a:ext cx="43662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8955" y="5832094"/>
            <a:ext cx="43662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0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8568952" cy="6505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87129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750752"/>
            <a:ext cx="8712968" cy="3015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09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